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Aharoni" panose="02010803020104030203" pitchFamily="2" charset="-79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946" autoAdjust="0"/>
  </p:normalViewPr>
  <p:slideViewPr>
    <p:cSldViewPr>
      <p:cViewPr varScale="1">
        <p:scale>
          <a:sx n="46" d="100"/>
          <a:sy n="4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50CBF-CFEF-4BAF-8EB4-313006641234}" type="doc">
      <dgm:prSet loTypeId="urn:microsoft.com/office/officeart/2005/8/layout/matrix1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619918-A73D-4945-9084-317D8856EF42}">
      <dgm:prSet phldrT="[Text]"/>
      <dgm:spPr/>
      <dgm:t>
        <a:bodyPr/>
        <a:lstStyle/>
        <a:p>
          <a:r>
            <a:rPr lang="en-US" b="1" dirty="0" smtClean="0"/>
            <a:t>TO BE SAVED</a:t>
          </a:r>
          <a:endParaRPr lang="en-US" b="1" dirty="0"/>
        </a:p>
      </dgm:t>
    </dgm:pt>
    <dgm:pt modelId="{487F2F46-AA86-44ED-806F-AC3226B5A30F}" type="parTrans" cxnId="{C5D4F5D0-69F0-446F-B834-54FDBCFE90FE}">
      <dgm:prSet/>
      <dgm:spPr/>
      <dgm:t>
        <a:bodyPr/>
        <a:lstStyle/>
        <a:p>
          <a:endParaRPr lang="en-US"/>
        </a:p>
      </dgm:t>
    </dgm:pt>
    <dgm:pt modelId="{A25EBF93-BCAB-4E3F-AB16-F37E65FD892D}" type="sibTrans" cxnId="{C5D4F5D0-69F0-446F-B834-54FDBCFE90FE}">
      <dgm:prSet/>
      <dgm:spPr/>
      <dgm:t>
        <a:bodyPr/>
        <a:lstStyle/>
        <a:p>
          <a:endParaRPr lang="en-US"/>
        </a:p>
      </dgm:t>
    </dgm:pt>
    <dgm:pt modelId="{824D76AA-09CF-4E8B-9D46-24F5DCC5828E}">
      <dgm:prSet phldrT="[Text]"/>
      <dgm:spPr/>
      <dgm:t>
        <a:bodyPr/>
        <a:lstStyle/>
        <a:p>
          <a:r>
            <a:rPr lang="en-US" dirty="0" smtClean="0"/>
            <a:t>Believe</a:t>
          </a:r>
          <a:endParaRPr lang="en-US" dirty="0"/>
        </a:p>
      </dgm:t>
    </dgm:pt>
    <dgm:pt modelId="{8598589C-AFA1-4396-9DFD-D6723302399F}" type="parTrans" cxnId="{D98997FD-D5F7-495E-930B-0BB4DB5D4359}">
      <dgm:prSet/>
      <dgm:spPr/>
      <dgm:t>
        <a:bodyPr/>
        <a:lstStyle/>
        <a:p>
          <a:endParaRPr lang="en-US"/>
        </a:p>
      </dgm:t>
    </dgm:pt>
    <dgm:pt modelId="{98740B65-6A7B-4C89-B74C-6305B72B851A}" type="sibTrans" cxnId="{D98997FD-D5F7-495E-930B-0BB4DB5D4359}">
      <dgm:prSet/>
      <dgm:spPr/>
      <dgm:t>
        <a:bodyPr/>
        <a:lstStyle/>
        <a:p>
          <a:endParaRPr lang="en-US"/>
        </a:p>
      </dgm:t>
    </dgm:pt>
    <dgm:pt modelId="{66E00C89-BD01-429A-92F5-9227F7F33536}">
      <dgm:prSet phldrT="[Text]"/>
      <dgm:spPr/>
      <dgm:t>
        <a:bodyPr/>
        <a:lstStyle/>
        <a:p>
          <a:r>
            <a:rPr lang="en-US" dirty="0" smtClean="0"/>
            <a:t>Repent</a:t>
          </a:r>
          <a:endParaRPr lang="en-US" dirty="0"/>
        </a:p>
      </dgm:t>
    </dgm:pt>
    <dgm:pt modelId="{C30D74CF-F805-4EDB-B743-04ACD47424E4}" type="parTrans" cxnId="{F6CD5487-B2CC-4260-8BC4-11A18F874CBC}">
      <dgm:prSet/>
      <dgm:spPr/>
      <dgm:t>
        <a:bodyPr/>
        <a:lstStyle/>
        <a:p>
          <a:endParaRPr lang="en-US"/>
        </a:p>
      </dgm:t>
    </dgm:pt>
    <dgm:pt modelId="{F1B7BDD9-D5BC-45F0-ADFF-194D5C730E70}" type="sibTrans" cxnId="{F6CD5487-B2CC-4260-8BC4-11A18F874CBC}">
      <dgm:prSet/>
      <dgm:spPr/>
      <dgm:t>
        <a:bodyPr/>
        <a:lstStyle/>
        <a:p>
          <a:endParaRPr lang="en-US"/>
        </a:p>
      </dgm:t>
    </dgm:pt>
    <dgm:pt modelId="{80AA48C7-2DB0-4791-B7B0-89A31183A661}">
      <dgm:prSet phldrT="[Text]"/>
      <dgm:spPr/>
      <dgm:t>
        <a:bodyPr/>
        <a:lstStyle/>
        <a:p>
          <a:r>
            <a:rPr lang="en-US" dirty="0" smtClean="0"/>
            <a:t>Confess</a:t>
          </a:r>
          <a:endParaRPr lang="en-US" dirty="0"/>
        </a:p>
      </dgm:t>
    </dgm:pt>
    <dgm:pt modelId="{652FE710-23A5-4FC4-A444-9AEF42D67DCB}" type="parTrans" cxnId="{F2595E66-3276-4515-B0D7-0E3051CA3073}">
      <dgm:prSet/>
      <dgm:spPr/>
      <dgm:t>
        <a:bodyPr/>
        <a:lstStyle/>
        <a:p>
          <a:endParaRPr lang="en-US"/>
        </a:p>
      </dgm:t>
    </dgm:pt>
    <dgm:pt modelId="{D5C6DB6E-9E48-4BBD-9375-4EE1B8DC44EF}" type="sibTrans" cxnId="{F2595E66-3276-4515-B0D7-0E3051CA3073}">
      <dgm:prSet/>
      <dgm:spPr/>
      <dgm:t>
        <a:bodyPr/>
        <a:lstStyle/>
        <a:p>
          <a:endParaRPr lang="en-US"/>
        </a:p>
      </dgm:t>
    </dgm:pt>
    <dgm:pt modelId="{BC3A05E7-A39A-4895-92FD-67F71770FA9C}">
      <dgm:prSet phldrT="[Text]"/>
      <dgm:spPr/>
      <dgm:t>
        <a:bodyPr/>
        <a:lstStyle/>
        <a:p>
          <a:r>
            <a:rPr lang="en-US" dirty="0" smtClean="0"/>
            <a:t>Baptized</a:t>
          </a:r>
          <a:endParaRPr lang="en-US" dirty="0"/>
        </a:p>
      </dgm:t>
    </dgm:pt>
    <dgm:pt modelId="{F8E3E276-12C1-43FD-829D-5B2687E88CB5}" type="parTrans" cxnId="{310C5655-7719-43D6-8C69-3CCDE070F0F2}">
      <dgm:prSet/>
      <dgm:spPr/>
      <dgm:t>
        <a:bodyPr/>
        <a:lstStyle/>
        <a:p>
          <a:endParaRPr lang="en-US"/>
        </a:p>
      </dgm:t>
    </dgm:pt>
    <dgm:pt modelId="{9EE53462-AE44-47D9-8541-191E57FF752F}" type="sibTrans" cxnId="{310C5655-7719-43D6-8C69-3CCDE070F0F2}">
      <dgm:prSet/>
      <dgm:spPr/>
      <dgm:t>
        <a:bodyPr/>
        <a:lstStyle/>
        <a:p>
          <a:endParaRPr lang="en-US"/>
        </a:p>
      </dgm:t>
    </dgm:pt>
    <dgm:pt modelId="{17CBD5B2-EFD8-4C6D-8F88-386181BD884A}" type="pres">
      <dgm:prSet presAssocID="{E5C50CBF-CFEF-4BAF-8EB4-3130066412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124294-2A5C-4E84-A151-0BC0B2C12DCE}" type="pres">
      <dgm:prSet presAssocID="{E5C50CBF-CFEF-4BAF-8EB4-313006641234}" presName="matrix" presStyleCnt="0"/>
      <dgm:spPr/>
    </dgm:pt>
    <dgm:pt modelId="{DF0EABB1-FD1A-46D7-92F4-F3D63CD62B43}" type="pres">
      <dgm:prSet presAssocID="{E5C50CBF-CFEF-4BAF-8EB4-313006641234}" presName="tile1" presStyleLbl="node1" presStyleIdx="0" presStyleCnt="4"/>
      <dgm:spPr/>
      <dgm:t>
        <a:bodyPr/>
        <a:lstStyle/>
        <a:p>
          <a:endParaRPr lang="en-US"/>
        </a:p>
      </dgm:t>
    </dgm:pt>
    <dgm:pt modelId="{80F367A3-327C-4655-A3DF-218CBCEB46C5}" type="pres">
      <dgm:prSet presAssocID="{E5C50CBF-CFEF-4BAF-8EB4-3130066412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058BD-73B8-4C15-BB6C-E0D67D876BC7}" type="pres">
      <dgm:prSet presAssocID="{E5C50CBF-CFEF-4BAF-8EB4-313006641234}" presName="tile2" presStyleLbl="node1" presStyleIdx="1" presStyleCnt="4"/>
      <dgm:spPr/>
      <dgm:t>
        <a:bodyPr/>
        <a:lstStyle/>
        <a:p>
          <a:endParaRPr lang="en-US"/>
        </a:p>
      </dgm:t>
    </dgm:pt>
    <dgm:pt modelId="{BADC4858-9717-421A-AD04-8A64C82ACAD0}" type="pres">
      <dgm:prSet presAssocID="{E5C50CBF-CFEF-4BAF-8EB4-3130066412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8BE8D-00F8-47E3-A9DF-E2D653597D33}" type="pres">
      <dgm:prSet presAssocID="{E5C50CBF-CFEF-4BAF-8EB4-313006641234}" presName="tile3" presStyleLbl="node1" presStyleIdx="2" presStyleCnt="4"/>
      <dgm:spPr/>
      <dgm:t>
        <a:bodyPr/>
        <a:lstStyle/>
        <a:p>
          <a:endParaRPr lang="en-US"/>
        </a:p>
      </dgm:t>
    </dgm:pt>
    <dgm:pt modelId="{2B8EB505-F3AE-4897-9738-A81AF7E20BE5}" type="pres">
      <dgm:prSet presAssocID="{E5C50CBF-CFEF-4BAF-8EB4-3130066412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78B68-DDD9-458E-8378-26CA2418F480}" type="pres">
      <dgm:prSet presAssocID="{E5C50CBF-CFEF-4BAF-8EB4-313006641234}" presName="tile4" presStyleLbl="node1" presStyleIdx="3" presStyleCnt="4"/>
      <dgm:spPr/>
      <dgm:t>
        <a:bodyPr/>
        <a:lstStyle/>
        <a:p>
          <a:endParaRPr lang="en-US"/>
        </a:p>
      </dgm:t>
    </dgm:pt>
    <dgm:pt modelId="{36B9BB54-D2E0-4A46-9314-D56262A015AE}" type="pres">
      <dgm:prSet presAssocID="{E5C50CBF-CFEF-4BAF-8EB4-3130066412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E4248-55F1-4755-A697-4AB1DE695D20}" type="pres">
      <dgm:prSet presAssocID="{E5C50CBF-CFEF-4BAF-8EB4-313006641234}" presName="centerTile" presStyleLbl="fgShp" presStyleIdx="0" presStyleCnt="1" custScaleX="18333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A3C4B8A-DFB7-4427-A5DA-E13218CE0C6B}" type="presOf" srcId="{824D76AA-09CF-4E8B-9D46-24F5DCC5828E}" destId="{DF0EABB1-FD1A-46D7-92F4-F3D63CD62B43}" srcOrd="0" destOrd="0" presId="urn:microsoft.com/office/officeart/2005/8/layout/matrix1"/>
    <dgm:cxn modelId="{EFFACE48-F155-47F8-8F0E-6A7869832E76}" type="presOf" srcId="{80AA48C7-2DB0-4791-B7B0-89A31183A661}" destId="{2B8EB505-F3AE-4897-9738-A81AF7E20BE5}" srcOrd="1" destOrd="0" presId="urn:microsoft.com/office/officeart/2005/8/layout/matrix1"/>
    <dgm:cxn modelId="{887C49F6-579A-4F4C-81B7-DB84643BDF8A}" type="presOf" srcId="{EE619918-A73D-4945-9084-317D8856EF42}" destId="{CBAE4248-55F1-4755-A697-4AB1DE695D20}" srcOrd="0" destOrd="0" presId="urn:microsoft.com/office/officeart/2005/8/layout/matrix1"/>
    <dgm:cxn modelId="{B00EFFD4-CF7A-4F6D-B5CC-54D57A6D3CDE}" type="presOf" srcId="{80AA48C7-2DB0-4791-B7B0-89A31183A661}" destId="{46F8BE8D-00F8-47E3-A9DF-E2D653597D33}" srcOrd="0" destOrd="0" presId="urn:microsoft.com/office/officeart/2005/8/layout/matrix1"/>
    <dgm:cxn modelId="{54A7216D-CD9B-4484-BE68-4C6F292F6005}" type="presOf" srcId="{BC3A05E7-A39A-4895-92FD-67F71770FA9C}" destId="{36B9BB54-D2E0-4A46-9314-D56262A015AE}" srcOrd="1" destOrd="0" presId="urn:microsoft.com/office/officeart/2005/8/layout/matrix1"/>
    <dgm:cxn modelId="{B9903815-47A9-4882-BFB8-17D557BDB997}" type="presOf" srcId="{66E00C89-BD01-429A-92F5-9227F7F33536}" destId="{348058BD-73B8-4C15-BB6C-E0D67D876BC7}" srcOrd="0" destOrd="0" presId="urn:microsoft.com/office/officeart/2005/8/layout/matrix1"/>
    <dgm:cxn modelId="{F2595E66-3276-4515-B0D7-0E3051CA3073}" srcId="{EE619918-A73D-4945-9084-317D8856EF42}" destId="{80AA48C7-2DB0-4791-B7B0-89A31183A661}" srcOrd="2" destOrd="0" parTransId="{652FE710-23A5-4FC4-A444-9AEF42D67DCB}" sibTransId="{D5C6DB6E-9E48-4BBD-9375-4EE1B8DC44EF}"/>
    <dgm:cxn modelId="{310C5655-7719-43D6-8C69-3CCDE070F0F2}" srcId="{EE619918-A73D-4945-9084-317D8856EF42}" destId="{BC3A05E7-A39A-4895-92FD-67F71770FA9C}" srcOrd="3" destOrd="0" parTransId="{F8E3E276-12C1-43FD-829D-5B2687E88CB5}" sibTransId="{9EE53462-AE44-47D9-8541-191E57FF752F}"/>
    <dgm:cxn modelId="{2847A5A6-E112-431B-8B26-FA1ABC0DF9B7}" type="presOf" srcId="{E5C50CBF-CFEF-4BAF-8EB4-313006641234}" destId="{17CBD5B2-EFD8-4C6D-8F88-386181BD884A}" srcOrd="0" destOrd="0" presId="urn:microsoft.com/office/officeart/2005/8/layout/matrix1"/>
    <dgm:cxn modelId="{C5D4F5D0-69F0-446F-B834-54FDBCFE90FE}" srcId="{E5C50CBF-CFEF-4BAF-8EB4-313006641234}" destId="{EE619918-A73D-4945-9084-317D8856EF42}" srcOrd="0" destOrd="0" parTransId="{487F2F46-AA86-44ED-806F-AC3226B5A30F}" sibTransId="{A25EBF93-BCAB-4E3F-AB16-F37E65FD892D}"/>
    <dgm:cxn modelId="{4F6B468D-CC4E-46F6-94EC-FFC1B00D58E2}" type="presOf" srcId="{BC3A05E7-A39A-4895-92FD-67F71770FA9C}" destId="{A2978B68-DDD9-458E-8378-26CA2418F480}" srcOrd="0" destOrd="0" presId="urn:microsoft.com/office/officeart/2005/8/layout/matrix1"/>
    <dgm:cxn modelId="{D98997FD-D5F7-495E-930B-0BB4DB5D4359}" srcId="{EE619918-A73D-4945-9084-317D8856EF42}" destId="{824D76AA-09CF-4E8B-9D46-24F5DCC5828E}" srcOrd="0" destOrd="0" parTransId="{8598589C-AFA1-4396-9DFD-D6723302399F}" sibTransId="{98740B65-6A7B-4C89-B74C-6305B72B851A}"/>
    <dgm:cxn modelId="{F6CD5487-B2CC-4260-8BC4-11A18F874CBC}" srcId="{EE619918-A73D-4945-9084-317D8856EF42}" destId="{66E00C89-BD01-429A-92F5-9227F7F33536}" srcOrd="1" destOrd="0" parTransId="{C30D74CF-F805-4EDB-B743-04ACD47424E4}" sibTransId="{F1B7BDD9-D5BC-45F0-ADFF-194D5C730E70}"/>
    <dgm:cxn modelId="{748F9BAD-9CCE-4975-B396-25359C510FCE}" type="presOf" srcId="{824D76AA-09CF-4E8B-9D46-24F5DCC5828E}" destId="{80F367A3-327C-4655-A3DF-218CBCEB46C5}" srcOrd="1" destOrd="0" presId="urn:microsoft.com/office/officeart/2005/8/layout/matrix1"/>
    <dgm:cxn modelId="{3E78B35D-96A4-498E-88B2-BD6465872D2B}" type="presOf" srcId="{66E00C89-BD01-429A-92F5-9227F7F33536}" destId="{BADC4858-9717-421A-AD04-8A64C82ACAD0}" srcOrd="1" destOrd="0" presId="urn:microsoft.com/office/officeart/2005/8/layout/matrix1"/>
    <dgm:cxn modelId="{1C3653E2-7BBD-49BD-BB55-C379DF68EB58}" type="presParOf" srcId="{17CBD5B2-EFD8-4C6D-8F88-386181BD884A}" destId="{1A124294-2A5C-4E84-A151-0BC0B2C12DCE}" srcOrd="0" destOrd="0" presId="urn:microsoft.com/office/officeart/2005/8/layout/matrix1"/>
    <dgm:cxn modelId="{E852D156-B553-4307-82AF-5B8CD2A56861}" type="presParOf" srcId="{1A124294-2A5C-4E84-A151-0BC0B2C12DCE}" destId="{DF0EABB1-FD1A-46D7-92F4-F3D63CD62B43}" srcOrd="0" destOrd="0" presId="urn:microsoft.com/office/officeart/2005/8/layout/matrix1"/>
    <dgm:cxn modelId="{DBB30B02-EF80-4968-AF6C-1195D332F7D1}" type="presParOf" srcId="{1A124294-2A5C-4E84-A151-0BC0B2C12DCE}" destId="{80F367A3-327C-4655-A3DF-218CBCEB46C5}" srcOrd="1" destOrd="0" presId="urn:microsoft.com/office/officeart/2005/8/layout/matrix1"/>
    <dgm:cxn modelId="{19AAA684-6760-4336-B4F6-38778EC371DC}" type="presParOf" srcId="{1A124294-2A5C-4E84-A151-0BC0B2C12DCE}" destId="{348058BD-73B8-4C15-BB6C-E0D67D876BC7}" srcOrd="2" destOrd="0" presId="urn:microsoft.com/office/officeart/2005/8/layout/matrix1"/>
    <dgm:cxn modelId="{18839E97-F58B-4F9A-900A-F211D3326CB8}" type="presParOf" srcId="{1A124294-2A5C-4E84-A151-0BC0B2C12DCE}" destId="{BADC4858-9717-421A-AD04-8A64C82ACAD0}" srcOrd="3" destOrd="0" presId="urn:microsoft.com/office/officeart/2005/8/layout/matrix1"/>
    <dgm:cxn modelId="{9F20AB60-BF8D-498D-B6FF-A33356BA8DF5}" type="presParOf" srcId="{1A124294-2A5C-4E84-A151-0BC0B2C12DCE}" destId="{46F8BE8D-00F8-47E3-A9DF-E2D653597D33}" srcOrd="4" destOrd="0" presId="urn:microsoft.com/office/officeart/2005/8/layout/matrix1"/>
    <dgm:cxn modelId="{6B86FF88-96A1-4158-99A9-434EC5646881}" type="presParOf" srcId="{1A124294-2A5C-4E84-A151-0BC0B2C12DCE}" destId="{2B8EB505-F3AE-4897-9738-A81AF7E20BE5}" srcOrd="5" destOrd="0" presId="urn:microsoft.com/office/officeart/2005/8/layout/matrix1"/>
    <dgm:cxn modelId="{5C7915C8-6A47-44AF-B1BE-BBC08301568F}" type="presParOf" srcId="{1A124294-2A5C-4E84-A151-0BC0B2C12DCE}" destId="{A2978B68-DDD9-458E-8378-26CA2418F480}" srcOrd="6" destOrd="0" presId="urn:microsoft.com/office/officeart/2005/8/layout/matrix1"/>
    <dgm:cxn modelId="{13709E71-3A44-442D-B86C-A056BE580272}" type="presParOf" srcId="{1A124294-2A5C-4E84-A151-0BC0B2C12DCE}" destId="{36B9BB54-D2E0-4A46-9314-D56262A015AE}" srcOrd="7" destOrd="0" presId="urn:microsoft.com/office/officeart/2005/8/layout/matrix1"/>
    <dgm:cxn modelId="{10E08653-E5C6-4F55-A898-AF698F7DE3B2}" type="presParOf" srcId="{17CBD5B2-EFD8-4C6D-8F88-386181BD884A}" destId="{CBAE4248-55F1-4755-A697-4AB1DE695D2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EABB1-FD1A-46D7-92F4-F3D63CD62B43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Believe</a:t>
          </a:r>
          <a:endParaRPr lang="en-US" sz="4200" kern="1200" dirty="0"/>
        </a:p>
      </dsp:txBody>
      <dsp:txXfrm rot="5400000">
        <a:off x="0" y="0"/>
        <a:ext cx="3048000" cy="1524000"/>
      </dsp:txXfrm>
    </dsp:sp>
    <dsp:sp modelId="{348058BD-73B8-4C15-BB6C-E0D67D876BC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Repent</a:t>
          </a:r>
          <a:endParaRPr lang="en-US" sz="4200" kern="1200" dirty="0"/>
        </a:p>
      </dsp:txBody>
      <dsp:txXfrm>
        <a:off x="3048000" y="0"/>
        <a:ext cx="3048000" cy="1524000"/>
      </dsp:txXfrm>
    </dsp:sp>
    <dsp:sp modelId="{46F8BE8D-00F8-47E3-A9DF-E2D653597D33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Confess</a:t>
          </a:r>
          <a:endParaRPr lang="en-US" sz="4200" kern="1200" dirty="0"/>
        </a:p>
      </dsp:txBody>
      <dsp:txXfrm rot="10800000">
        <a:off x="0" y="2539999"/>
        <a:ext cx="3048000" cy="1524000"/>
      </dsp:txXfrm>
    </dsp:sp>
    <dsp:sp modelId="{A2978B68-DDD9-458E-8378-26CA2418F480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Baptized</a:t>
          </a:r>
          <a:endParaRPr lang="en-US" sz="4200" kern="1200" dirty="0"/>
        </a:p>
      </dsp:txBody>
      <dsp:txXfrm rot="-5400000">
        <a:off x="3048000" y="2539999"/>
        <a:ext cx="3048000" cy="1524000"/>
      </dsp:txXfrm>
    </dsp:sp>
    <dsp:sp modelId="{CBAE4248-55F1-4755-A697-4AB1DE695D20}">
      <dsp:nvSpPr>
        <dsp:cNvPr id="0" name=""/>
        <dsp:cNvSpPr/>
      </dsp:nvSpPr>
      <dsp:spPr>
        <a:xfrm>
          <a:off x="1371603" y="1523999"/>
          <a:ext cx="3352793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 smtClean="0"/>
            <a:t>TO BE SAVED</a:t>
          </a:r>
          <a:endParaRPr lang="en-US" sz="4200" b="1" kern="1200" dirty="0"/>
        </a:p>
      </dsp:txBody>
      <dsp:txXfrm>
        <a:off x="1421200" y="1573596"/>
        <a:ext cx="3253599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EF3C4-524D-4DD0-916A-1525EB7F5817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7E525-BF06-440C-966C-CFA27FD3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1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52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97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6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7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E525-BF06-440C-966C-CFA27FD3CEC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7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/>
            </a:gs>
            <a:gs pos="67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7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/>
            </a:gs>
            <a:gs pos="67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8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3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3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n\AppData\Local\Microsoft\Windows\Temporary Internet Files\Content.IE5\X7EW8Q4I\MP900385256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4102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9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0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3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2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7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8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n\AppData\Local\Microsoft\Windows\Temporary Internet Files\Content.IE5\X7EW8Q4I\MP900385256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  <p:pic>
        <p:nvPicPr>
          <p:cNvPr id="4102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2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6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XJOPTHOC\MP900387641[1]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700" r="3496" b="2730"/>
          <a:stretch/>
        </p:blipFill>
        <p:spPr bwMode="auto">
          <a:xfrm rot="16200000">
            <a:off x="3837367" y="-3858836"/>
            <a:ext cx="1460684" cy="9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16A8AA-1B41-4E96-A3A8-59FA02C1F281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C3B831D-616C-4A17-8B3F-D652F89243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:\Users\Steven\AppData\Local\Microsoft\Windows\Temporary Internet Files\Content.IE5\4O81FVFT\MC900065565[1]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5" y="1447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9872"/>
          <a:stretch/>
        </p:blipFill>
        <p:spPr bwMode="auto">
          <a:xfrm>
            <a:off x="-22140" y="-12885"/>
            <a:ext cx="2057400" cy="1555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6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>
            <a:solidFill>
              <a:schemeClr val="bg1"/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XJOPTHOC\MP900387641[1]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700" r="3496" b="2730"/>
          <a:stretch/>
        </p:blipFill>
        <p:spPr bwMode="auto">
          <a:xfrm rot="16200000">
            <a:off x="3837367" y="-3858836"/>
            <a:ext cx="1460684" cy="9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16A8AA-1B41-4E96-A3A8-59FA02C1F281}" type="datetimeFigureOut">
              <a:rPr lang="en-US">
                <a:solidFill>
                  <a:srgbClr val="EEECE1"/>
                </a:solidFill>
              </a:rPr>
              <a:pPr/>
              <a:t>4/19/2014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C3B831D-616C-4A17-8B3F-D652F8924335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3074" name="Picture 2" descr="C:\Users\Steven\AppData\Local\Microsoft\Windows\Temporary Internet Files\Content.IE5\4O81FVFT\MC900065565[1]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5" y="1447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9872"/>
          <a:stretch/>
        </p:blipFill>
        <p:spPr bwMode="auto">
          <a:xfrm>
            <a:off x="-22140" y="-12885"/>
            <a:ext cx="2057400" cy="1555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0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>
            <a:solidFill>
              <a:schemeClr val="bg1"/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The New Testament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PATTERN?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/>
          <a:p>
            <a:r>
              <a:rPr lang="en-US" dirty="0" smtClean="0"/>
              <a:t>What Is The Design Of The New Testament?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(part 1)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6092959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dirty="0" smtClean="0"/>
              <a:t>A PATTERN</a:t>
            </a:r>
            <a:endParaRPr lang="en-US" dirty="0"/>
          </a:p>
        </p:txBody>
      </p:sp>
      <p:cxnSp>
        <p:nvCxnSpPr>
          <p:cNvPr id="4" name="Straight Connector 3"/>
          <p:cNvCxnSpPr>
            <a:stCxn id="5" idx="2"/>
            <a:endCxn id="6" idx="0"/>
          </p:cNvCxnSpPr>
          <p:nvPr/>
        </p:nvCxnSpPr>
        <p:spPr>
          <a:xfrm flipV="1">
            <a:off x="1275776" y="2647218"/>
            <a:ext cx="6493584" cy="1870668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9424" y="3810000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MOSES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2469" y="2647218"/>
            <a:ext cx="1633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JESUS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20691669">
            <a:off x="3261140" y="3420800"/>
            <a:ext cx="2532880" cy="36537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MOSAICAL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715589">
            <a:off x="5971682" y="3071984"/>
            <a:ext cx="114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~1500 yrs.</a:t>
            </a:r>
            <a:endParaRPr lang="en-US" dirty="0"/>
          </a:p>
        </p:txBody>
      </p:sp>
      <p:pic>
        <p:nvPicPr>
          <p:cNvPr id="13" name="Picture 3" descr="C:\Users\Steven\Pictures\Pictures\church related clips\ten command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1" y="2674574"/>
            <a:ext cx="1595447" cy="11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98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“as the LORD had commanded Moses”</a:t>
            </a:r>
          </a:p>
          <a:p>
            <a:r>
              <a:rPr lang="en-US" dirty="0" smtClean="0"/>
              <a:t>“…</a:t>
            </a:r>
            <a:r>
              <a:rPr lang="en-US" dirty="0"/>
              <a:t>see to it that you make them according to the pattern which was shown you on the mountain” (Ex. 25:40; cf. 25:9; 26:30; </a:t>
            </a:r>
            <a:r>
              <a:rPr lang="en-US" dirty="0" smtClean="0"/>
              <a:t>27:8; Heb. 8:5)</a:t>
            </a:r>
            <a:endParaRPr lang="en-US" dirty="0"/>
          </a:p>
        </p:txBody>
      </p:sp>
      <p:pic>
        <p:nvPicPr>
          <p:cNvPr id="21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09" y="1181830"/>
            <a:ext cx="908378" cy="14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80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5" idx="2"/>
            <a:endCxn id="6" idx="0"/>
          </p:cNvCxnSpPr>
          <p:nvPr/>
        </p:nvCxnSpPr>
        <p:spPr>
          <a:xfrm flipV="1">
            <a:off x="1275776" y="2647218"/>
            <a:ext cx="6493584" cy="1870668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9424" y="3810000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MOSES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2469" y="2647218"/>
            <a:ext cx="1633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JESUS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20691669">
            <a:off x="3261140" y="3420800"/>
            <a:ext cx="2532880" cy="36537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MOSAICAL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715589">
            <a:off x="5971682" y="3071984"/>
            <a:ext cx="114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~1500 yrs.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Steven\Pictures\Pictures\church related clips\ten command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1" y="2674574"/>
            <a:ext cx="1595447" cy="11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98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Failure with a “new cart” (13:1-11)</a:t>
            </a:r>
          </a:p>
          <a:p>
            <a:r>
              <a:rPr lang="en-US" dirty="0" smtClean="0"/>
              <a:t>“How </a:t>
            </a:r>
            <a:r>
              <a:rPr lang="en-US" dirty="0"/>
              <a:t>can I bring the ark of God to me</a:t>
            </a:r>
            <a:r>
              <a:rPr lang="en-US" dirty="0" smtClean="0"/>
              <a:t>?” (13:12)</a:t>
            </a:r>
          </a:p>
          <a:p>
            <a:r>
              <a:rPr lang="en-US" b="1" dirty="0" smtClean="0"/>
              <a:t>ANSWER</a:t>
            </a:r>
            <a:r>
              <a:rPr lang="en-US" dirty="0" smtClean="0"/>
              <a:t>: By following the pattern (15:13)!</a:t>
            </a:r>
          </a:p>
          <a:p>
            <a:endParaRPr lang="en-US" dirty="0"/>
          </a:p>
        </p:txBody>
      </p:sp>
      <p:pic>
        <p:nvPicPr>
          <p:cNvPr id="21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09" y="1181830"/>
            <a:ext cx="908378" cy="1476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5775" y="1920181"/>
            <a:ext cx="6378033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Chronicles 13:1-11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6" b="20257"/>
          <a:stretch/>
        </p:blipFill>
        <p:spPr bwMode="auto">
          <a:xfrm>
            <a:off x="746125" y="0"/>
            <a:ext cx="7651750" cy="14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969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The Next Lesson: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5715000" cy="42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Reasons Why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 Is Our Pattern Today!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teven\AppData\Local\Microsoft\Windows\Temporary Internet Files\Content.IE5\TIV8HTI2\MP9004001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286000" cy="3121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19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81525"/>
            <a:ext cx="7772400" cy="1362075"/>
          </a:xfrm>
        </p:spPr>
        <p:txBody>
          <a:bodyPr/>
          <a:lstStyle/>
          <a:p>
            <a:r>
              <a:rPr lang="en-US" dirty="0" smtClean="0"/>
              <a:t>Have You Followed The Pattern?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7911276"/>
              </p:ext>
            </p:extLst>
          </p:nvPr>
        </p:nvGraphicFramePr>
        <p:xfrm>
          <a:off x="2362200" y="228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1268053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Jn. 8:24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5641" y="1295400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Lk. 15:10; 24:47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491" y="2819400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Lk. 12:8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1427" y="2819400"/>
            <a:ext cx="3010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Acts 8:12, 13, 15, 16, 36-38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00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AE4248-55F1-4755-A697-4AB1DE695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BAE4248-55F1-4755-A697-4AB1DE695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0EABB1-FD1A-46D7-92F4-F3D63CD62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F0EABB1-FD1A-46D7-92F4-F3D63CD62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8058BD-73B8-4C15-BB6C-E0D67D876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48058BD-73B8-4C15-BB6C-E0D67D876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F8BE8D-00F8-47E3-A9DF-E2D653597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46F8BE8D-00F8-47E3-A9DF-E2D653597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978B68-DDD9-458E-8378-26CA2418F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2978B68-DDD9-458E-8378-26CA2418F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“Pattern”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Not speaking of:</a:t>
            </a:r>
          </a:p>
          <a:p>
            <a:pPr lvl="1"/>
            <a:r>
              <a:rPr lang="en-US" sz="3200" dirty="0" smtClean="0"/>
              <a:t>Patterns in nature (sand dunes, stripes on zebras, honeycomb,  cracks in dry mud, etc.)</a:t>
            </a:r>
          </a:p>
          <a:p>
            <a:pPr lvl="1"/>
            <a:r>
              <a:rPr lang="en-US" sz="3200" dirty="0" smtClean="0"/>
              <a:t>Fibonacci patterns (1, 1, 2, 3, 5, 8, 13, 21, 34, etc.)</a:t>
            </a:r>
          </a:p>
          <a:p>
            <a:pPr lvl="1"/>
            <a:r>
              <a:rPr lang="en-US" sz="3200" dirty="0" smtClean="0"/>
              <a:t>A decorative design</a:t>
            </a:r>
          </a:p>
        </p:txBody>
      </p:sp>
    </p:spTree>
    <p:extLst>
      <p:ext uri="{BB962C8B-B14F-4D97-AF65-F5344CB8AC3E}">
        <p14:creationId xmlns:p14="http://schemas.microsoft.com/office/powerpoint/2010/main" val="76403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“Pattern”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057400"/>
            <a:ext cx="6553200" cy="406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plan or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plan or model used as a guide for making something (Encarta, def. 3)</a:t>
            </a:r>
            <a:endParaRPr lang="en-US" dirty="0"/>
          </a:p>
        </p:txBody>
      </p:sp>
      <p:pic>
        <p:nvPicPr>
          <p:cNvPr id="2051" name="Picture 3" descr="C:\Users\Steven\AppData\Local\Microsoft\Windows\Temporary Internet Files\Content.IE5\4O81FVFT\MC9003248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4" y="2382926"/>
            <a:ext cx="1815998" cy="10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3962400"/>
            <a:ext cx="6705600" cy="2677656"/>
          </a:xfrm>
          <a:prstGeom prst="wedgeRectCallout">
            <a:avLst>
              <a:gd name="adj1" fmla="val -53350"/>
              <a:gd name="adj2" fmla="val -115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“Now King </a:t>
            </a:r>
            <a:r>
              <a:rPr lang="en-US" sz="2800" dirty="0" err="1" smtClean="0"/>
              <a:t>Ahaz</a:t>
            </a:r>
            <a:r>
              <a:rPr lang="en-US" sz="2800" dirty="0" smtClean="0"/>
              <a:t> went to Damascus to meet </a:t>
            </a:r>
            <a:r>
              <a:rPr lang="en-US" sz="2800" dirty="0" err="1" smtClean="0"/>
              <a:t>Tiglath-Pileser</a:t>
            </a:r>
            <a:r>
              <a:rPr lang="en-US" sz="2800" dirty="0" smtClean="0"/>
              <a:t> king of Assyria, and saw an altar that was at Damascus; and King </a:t>
            </a:r>
            <a:r>
              <a:rPr lang="en-US" sz="2800" dirty="0" err="1" smtClean="0"/>
              <a:t>Ahaz</a:t>
            </a:r>
            <a:r>
              <a:rPr lang="en-US" sz="2800" dirty="0" smtClean="0"/>
              <a:t> sent to Urijah the priest the design of the altar and its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pattern</a:t>
            </a:r>
            <a:r>
              <a:rPr lang="en-US" sz="2800" dirty="0" smtClean="0"/>
              <a:t>, according to all its workmanship.”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381000" y="4474750"/>
            <a:ext cx="1624912" cy="116404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 Kings 16:10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5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Men Do Not 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Recognize God’s Pattern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752600"/>
            <a:ext cx="6705600" cy="1384995"/>
          </a:xfrm>
          <a:prstGeom prst="wedgeRectCallout">
            <a:avLst>
              <a:gd name="adj1" fmla="val -53350"/>
              <a:gd name="adj2" fmla="val -115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“In those days there was no king in Israel; everyone did what was right in his own eyes.”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381000" y="1676400"/>
            <a:ext cx="1624912" cy="116404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Judges 17:6; 21:25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415605"/>
            <a:ext cx="6705600" cy="1384995"/>
          </a:xfrm>
          <a:prstGeom prst="wedgeRectCallout">
            <a:avLst>
              <a:gd name="adj1" fmla="val -53350"/>
              <a:gd name="adj2" fmla="val -115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“You shall not at all do as we are doing here today—every man doing whatever is right in his own eyes”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381000" y="3352800"/>
            <a:ext cx="1624912" cy="116404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Deut. 12:8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092005"/>
            <a:ext cx="6705600" cy="954107"/>
          </a:xfrm>
          <a:prstGeom prst="wedgeRectCallout">
            <a:avLst>
              <a:gd name="adj1" fmla="val -53350"/>
              <a:gd name="adj2" fmla="val -115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“The way of a fool is right in his own eyes, But he who heeds counsel is wise”</a:t>
            </a:r>
          </a:p>
        </p:txBody>
      </p:sp>
      <p:sp>
        <p:nvSpPr>
          <p:cNvPr id="11" name="Vertical Scroll 10"/>
          <p:cNvSpPr/>
          <p:nvPr/>
        </p:nvSpPr>
        <p:spPr>
          <a:xfrm>
            <a:off x="381000" y="4855751"/>
            <a:ext cx="1624912" cy="116404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Proverbs 12:15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2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When Men Do Not </a:t>
            </a:r>
            <a:r>
              <a:rPr lang="en-US" sz="4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Recognize God’s Pattern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493551"/>
            <a:ext cx="6705600" cy="954107"/>
          </a:xfrm>
          <a:prstGeom prst="wedgeRectCallout">
            <a:avLst>
              <a:gd name="adj1" fmla="val -53350"/>
              <a:gd name="adj2" fmla="val -115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“There is a way that seems right to a man, But its end is the way of death</a:t>
            </a:r>
            <a:r>
              <a:rPr lang="en-US" sz="2800" dirty="0" smtClean="0">
                <a:solidFill>
                  <a:prstClr val="black"/>
                </a:solidFill>
              </a:rPr>
              <a:t>.”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381000" y="2417351"/>
            <a:ext cx="1624912" cy="116404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Proverbs 14:12; 16:25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495800"/>
            <a:ext cx="6705600" cy="1384995"/>
          </a:xfrm>
          <a:prstGeom prst="wedgeRectCallout">
            <a:avLst>
              <a:gd name="adj1" fmla="val -53350"/>
              <a:gd name="adj2" fmla="val -115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“O </a:t>
            </a:r>
            <a:r>
              <a:rPr lang="en-US" sz="2800" dirty="0">
                <a:solidFill>
                  <a:prstClr val="black"/>
                </a:solidFill>
              </a:rPr>
              <a:t>LORD, I know the way of man is not in himself; It is not in man who walks to direct his own </a:t>
            </a:r>
            <a:r>
              <a:rPr lang="en-US" sz="2800" dirty="0" smtClean="0">
                <a:solidFill>
                  <a:prstClr val="black"/>
                </a:solidFill>
              </a:rPr>
              <a:t>steps.”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381000" y="4419600"/>
            <a:ext cx="1624912" cy="1164049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Jeremiah 10:23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97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/>
              <a:t>THE PATRIARCHAL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352800"/>
            <a:ext cx="3316287" cy="6731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i="1" spc="600" dirty="0" smtClean="0">
                <a:solidFill>
                  <a:schemeClr val="bg1"/>
                </a:solidFill>
              </a:rPr>
              <a:t>A PATTERN</a:t>
            </a:r>
            <a:endParaRPr lang="en-US" sz="4000" i="1" spc="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64" y="5105400"/>
            <a:ext cx="27368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87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Law, Sin, Death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0216" y="4800600"/>
            <a:ext cx="3970384" cy="1981200"/>
          </a:xfrm>
          <a:prstGeom prst="wedgeRoundRectCallout">
            <a:avLst>
              <a:gd name="adj1" fmla="val -49500"/>
              <a:gd name="adj2" fmla="val -808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“Nevertheless </a:t>
            </a:r>
            <a:r>
              <a:rPr lang="en-US" sz="4000" b="1" dirty="0">
                <a:solidFill>
                  <a:srgbClr val="C00000"/>
                </a:solidFill>
              </a:rPr>
              <a:t>death reigned from Adam to </a:t>
            </a:r>
            <a:r>
              <a:rPr lang="en-US" sz="4000" b="1" dirty="0" smtClean="0">
                <a:solidFill>
                  <a:srgbClr val="C00000"/>
                </a:solidFill>
              </a:rPr>
              <a:t>Moses…”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(Rom. 5:14)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>
            <a:stCxn id="7" idx="2"/>
            <a:endCxn id="10" idx="2"/>
          </p:cNvCxnSpPr>
          <p:nvPr/>
        </p:nvCxnSpPr>
        <p:spPr>
          <a:xfrm flipV="1">
            <a:off x="1188412" y="2689086"/>
            <a:ext cx="6654332" cy="1828800"/>
          </a:xfrm>
          <a:prstGeom prst="line">
            <a:avLst/>
          </a:prstGeom>
          <a:ln w="57150"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9424" y="3810000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ADAM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6392" y="1981200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MOSES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691669">
            <a:off x="3261140" y="3420800"/>
            <a:ext cx="2532880" cy="36537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PATRIARCHAL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607403"/>
            <a:ext cx="5638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Death requires the presence of sin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in requires the presence of law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709936">
            <a:off x="957590" y="2972581"/>
            <a:ext cx="6931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rgbClr val="C00000"/>
                </a:solidFill>
              </a:rPr>
              <a:t>Death Reigned (Rom. 5:12-14)</a:t>
            </a:r>
            <a:endParaRPr lang="en-US" sz="2600" b="1" i="1" dirty="0">
              <a:solidFill>
                <a:srgbClr val="C0000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01052" y="4876800"/>
            <a:ext cx="4114525" cy="1838801"/>
          </a:xfrm>
          <a:prstGeom prst="wedgeRoundRectCallout">
            <a:avLst>
              <a:gd name="adj1" fmla="val 49132"/>
              <a:gd name="adj2" fmla="val -8708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b="1" dirty="0" smtClean="0"/>
              <a:t>“…for </a:t>
            </a:r>
            <a:r>
              <a:rPr lang="en-US" sz="3400" b="1" dirty="0"/>
              <a:t>sin is the transgression of the </a:t>
            </a:r>
            <a:r>
              <a:rPr lang="en-US" sz="3400" b="1" dirty="0" smtClean="0"/>
              <a:t>law” (1 Jn. 3:4, </a:t>
            </a:r>
            <a:r>
              <a:rPr lang="en-US" sz="3400" b="1" dirty="0" err="1" smtClean="0"/>
              <a:t>KJV</a:t>
            </a:r>
            <a:r>
              <a:rPr lang="en-US" sz="3400" b="1" dirty="0" smtClean="0"/>
              <a:t>)</a:t>
            </a:r>
            <a:endParaRPr lang="en-US" sz="3400" b="1" dirty="0"/>
          </a:p>
        </p:txBody>
      </p:sp>
      <p:sp>
        <p:nvSpPr>
          <p:cNvPr id="24" name="TextBox 23"/>
          <p:cNvSpPr txBox="1"/>
          <p:nvPr/>
        </p:nvSpPr>
        <p:spPr>
          <a:xfrm rot="20709936">
            <a:off x="1013328" y="3726175"/>
            <a:ext cx="6991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spc="300" dirty="0" smtClean="0"/>
              <a:t>Law &amp; Sin</a:t>
            </a:r>
            <a:endParaRPr lang="en-US" sz="2600" b="1" i="1" spc="300" dirty="0"/>
          </a:p>
        </p:txBody>
      </p:sp>
      <p:sp>
        <p:nvSpPr>
          <p:cNvPr id="18" name="TextBox 17"/>
          <p:cNvSpPr txBox="1"/>
          <p:nvPr/>
        </p:nvSpPr>
        <p:spPr>
          <a:xfrm rot="20715589">
            <a:off x="5971681" y="3071984"/>
            <a:ext cx="114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~2500 yrs.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4979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/>
      <p:bldP spid="17" grpId="0" animBg="1"/>
      <p:bldP spid="2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rot="20715589">
            <a:off x="5971681" y="3071984"/>
            <a:ext cx="114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~2500 yrs.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Law, Sin, Death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0216" y="3429000"/>
            <a:ext cx="4732384" cy="335280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 (Gen. 6:8, 9, 22)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>
            <a:stCxn id="7" idx="2"/>
            <a:endCxn id="10" idx="2"/>
          </p:cNvCxnSpPr>
          <p:nvPr/>
        </p:nvCxnSpPr>
        <p:spPr>
          <a:xfrm flipV="1">
            <a:off x="1188412" y="2689086"/>
            <a:ext cx="6654332" cy="1828800"/>
          </a:xfrm>
          <a:prstGeom prst="line">
            <a:avLst/>
          </a:prstGeom>
          <a:ln w="57150"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9424" y="3810000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ADAM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6392" y="1981200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MOSES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691669">
            <a:off x="3261140" y="3420800"/>
            <a:ext cx="2532880" cy="36537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PATRIARCHAL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607403"/>
            <a:ext cx="5638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Death requires the presence of sin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in requires the presence of law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709936">
            <a:off x="957590" y="2972581"/>
            <a:ext cx="6931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rgbClr val="C00000"/>
                </a:solidFill>
              </a:rPr>
              <a:t>Death Reigned (Rom. 5:12-14)</a:t>
            </a:r>
            <a:endParaRPr lang="en-US" sz="2600" b="1" i="1" dirty="0">
              <a:solidFill>
                <a:srgbClr val="C00000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449179" y="4110574"/>
            <a:ext cx="4114525" cy="3198257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Cain &amp; Abel</a:t>
            </a:r>
            <a:b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(Gen. 4:1-7)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 rot="20709936">
            <a:off x="1013328" y="3726175"/>
            <a:ext cx="69913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spc="300" dirty="0" smtClean="0">
                <a:solidFill>
                  <a:prstClr val="black"/>
                </a:solidFill>
              </a:rPr>
              <a:t>Law &amp; Sin</a:t>
            </a:r>
            <a:endParaRPr lang="en-US" sz="2600" b="1" i="1" spc="3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3465493"/>
            <a:ext cx="221638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 Pattern Existed!</a:t>
            </a:r>
            <a:endParaRPr lang="en-US" sz="2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593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4200525"/>
            <a:ext cx="7772400" cy="1362075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MOSAICAL</a:t>
            </a:r>
            <a:endParaRPr lang="en-US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352800"/>
            <a:ext cx="3316287" cy="6731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i="1" spc="600" dirty="0" smtClean="0">
                <a:solidFill>
                  <a:schemeClr val="bg1"/>
                </a:solidFill>
              </a:rPr>
              <a:t>A PATTERN</a:t>
            </a:r>
            <a:endParaRPr lang="en-US" sz="4000" i="1" spc="6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64" y="5105400"/>
            <a:ext cx="27368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43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552</Words>
  <Application>Microsoft Office PowerPoint</Application>
  <PresentationFormat>On-screen Show (4:3)</PresentationFormat>
  <Paragraphs>88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Wingdings</vt:lpstr>
      <vt:lpstr>Arial Black</vt:lpstr>
      <vt:lpstr>Aharoni</vt:lpstr>
      <vt:lpstr>Calibri</vt:lpstr>
      <vt:lpstr>Office Theme</vt:lpstr>
      <vt:lpstr>1_Office Theme</vt:lpstr>
      <vt:lpstr>Is The New Testament A PATTERN?</vt:lpstr>
      <vt:lpstr>“Pattern”</vt:lpstr>
      <vt:lpstr>“Pattern”</vt:lpstr>
      <vt:lpstr>When Men Do Not Recognize God’s Pattern</vt:lpstr>
      <vt:lpstr>When Men Do Not Recognize God’s Pattern</vt:lpstr>
      <vt:lpstr>THE PATRIARCHAL</vt:lpstr>
      <vt:lpstr>Law, Sin, Death</vt:lpstr>
      <vt:lpstr>Law, Sin, Death</vt:lpstr>
      <vt:lpstr>THE MOSAICAL</vt:lpstr>
      <vt:lpstr>A PATTERN</vt:lpstr>
      <vt:lpstr>PowerPoint Presentation</vt:lpstr>
      <vt:lpstr>In The Next Lesson:</vt:lpstr>
      <vt:lpstr>Have You Followed The Pattern?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New Testament A Pattern? Powerpoint</dc:title>
  <dc:subject>A pattern in the Old Testament, for all ages</dc:subject>
  <dc:creator>Steven J. Wallace</dc:creator>
  <cp:keywords>pattern, patternism, patternist, maxey, al, al maxey, authority</cp:keywords>
  <cp:lastModifiedBy>Steven J. Wallace</cp:lastModifiedBy>
  <cp:revision>46</cp:revision>
  <dcterms:created xsi:type="dcterms:W3CDTF">2014-03-27T16:54:46Z</dcterms:created>
  <dcterms:modified xsi:type="dcterms:W3CDTF">2014-04-19T18:53:41Z</dcterms:modified>
</cp:coreProperties>
</file>